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4"/>
  </p:notesMasterIdLst>
  <p:sldIdLst>
    <p:sldId id="256" r:id="rId2"/>
    <p:sldId id="262" r:id="rId3"/>
    <p:sldId id="258" r:id="rId4"/>
    <p:sldId id="259" r:id="rId5"/>
    <p:sldId id="260" r:id="rId6"/>
    <p:sldId id="263" r:id="rId7"/>
    <p:sldId id="265" r:id="rId8"/>
    <p:sldId id="266" r:id="rId9"/>
    <p:sldId id="268" r:id="rId10"/>
    <p:sldId id="269" r:id="rId11"/>
    <p:sldId id="279" r:id="rId12"/>
    <p:sldId id="276" r:id="rId13"/>
    <p:sldId id="267" r:id="rId14"/>
    <p:sldId id="275" r:id="rId15"/>
    <p:sldId id="270" r:id="rId16"/>
    <p:sldId id="277" r:id="rId17"/>
    <p:sldId id="278" r:id="rId18"/>
    <p:sldId id="272" r:id="rId19"/>
    <p:sldId id="271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314" autoAdjust="0"/>
    <p:restoredTop sz="94872"/>
  </p:normalViewPr>
  <p:slideViewPr>
    <p:cSldViewPr snapToGrid="0">
      <p:cViewPr varScale="1">
        <p:scale>
          <a:sx n="85" d="100"/>
          <a:sy n="85" d="100"/>
        </p:scale>
        <p:origin x="200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F4C72-E488-0A48-95D0-CFD9EA32D2C4}" type="datetimeFigureOut">
              <a:rPr lang="en-US" smtClean="0"/>
              <a:t>3/20/16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9908A-1A1D-3541-8226-38F47C9C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7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908A-1A1D-3541-8226-38F47C9C54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5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937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3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4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81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38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12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13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idebar"/>
          <p:cNvGrpSpPr/>
          <p:nvPr userDrawn="1"/>
        </p:nvGrpSpPr>
        <p:grpSpPr>
          <a:xfrm>
            <a:off x="5" y="0"/>
            <a:ext cx="4467225" cy="6858000"/>
            <a:chOff x="0" y="0"/>
            <a:chExt cx="4467225" cy="6858000"/>
          </a:xfrm>
        </p:grpSpPr>
        <p:sp>
          <p:nvSpPr>
            <p:cNvPr id="6" name="Background"/>
            <p:cNvSpPr>
              <a:spLocks/>
            </p:cNvSpPr>
            <p:nvPr/>
          </p:nvSpPr>
          <p:spPr bwMode="auto">
            <a:xfrm>
              <a:off x="0" y="0"/>
              <a:ext cx="4467225" cy="6858000"/>
            </a:xfrm>
            <a:custGeom>
              <a:avLst/>
              <a:gdLst>
                <a:gd name="T0" fmla="*/ 0 w 6278"/>
                <a:gd name="T1" fmla="*/ 0 h 9600"/>
                <a:gd name="T2" fmla="*/ 5611 w 6278"/>
                <a:gd name="T3" fmla="*/ 0 h 9600"/>
                <a:gd name="T4" fmla="*/ 6278 w 6278"/>
                <a:gd name="T5" fmla="*/ 9600 h 9600"/>
                <a:gd name="T6" fmla="*/ 0 w 6278"/>
                <a:gd name="T7" fmla="*/ 9600 h 9600"/>
                <a:gd name="T8" fmla="*/ 0 w 6278"/>
                <a:gd name="T9" fmla="*/ 0 h 9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78" h="9600">
                  <a:moveTo>
                    <a:pt x="0" y="0"/>
                  </a:moveTo>
                  <a:lnTo>
                    <a:pt x="5611" y="0"/>
                  </a:lnTo>
                  <a:lnTo>
                    <a:pt x="6278" y="9600"/>
                  </a:lnTo>
                  <a:lnTo>
                    <a:pt x="0" y="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4726"/>
            </a:solidFill>
            <a:ln>
              <a:noFill/>
            </a:ln>
            <a:effectLst>
              <a:outerShdw blurRad="508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7" name="Polygons"/>
            <p:cNvGrpSpPr/>
            <p:nvPr/>
          </p:nvGrpSpPr>
          <p:grpSpPr>
            <a:xfrm>
              <a:off x="0" y="635915"/>
              <a:ext cx="4467225" cy="6222085"/>
              <a:chOff x="0" y="635915"/>
              <a:chExt cx="4467225" cy="6222085"/>
            </a:xfrm>
            <a:solidFill>
              <a:srgbClr val="000000">
                <a:alpha val="2000"/>
              </a:srgbClr>
            </a:solidFill>
          </p:grpSpPr>
          <p:sp>
            <p:nvSpPr>
              <p:cNvPr id="13" name="Polygon"/>
              <p:cNvSpPr>
                <a:spLocks/>
              </p:cNvSpPr>
              <p:nvPr/>
            </p:nvSpPr>
            <p:spPr bwMode="auto">
              <a:xfrm>
                <a:off x="0" y="4770159"/>
                <a:ext cx="2397125" cy="1467864"/>
              </a:xfrm>
              <a:custGeom>
                <a:avLst/>
                <a:gdLst>
                  <a:gd name="T0" fmla="*/ 532 w 1510"/>
                  <a:gd name="T1" fmla="*/ 0 h 921"/>
                  <a:gd name="T2" fmla="*/ 0 w 1510"/>
                  <a:gd name="T3" fmla="*/ 296 h 921"/>
                  <a:gd name="T4" fmla="*/ 0 w 1510"/>
                  <a:gd name="T5" fmla="*/ 881 h 921"/>
                  <a:gd name="T6" fmla="*/ 1510 w 1510"/>
                  <a:gd name="T7" fmla="*/ 921 h 921"/>
                  <a:gd name="T8" fmla="*/ 532 w 1510"/>
                  <a:gd name="T9" fmla="*/ 0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0" h="921">
                    <a:moveTo>
                      <a:pt x="532" y="0"/>
                    </a:moveTo>
                    <a:lnTo>
                      <a:pt x="0" y="296"/>
                    </a:lnTo>
                    <a:lnTo>
                      <a:pt x="0" y="881"/>
                    </a:lnTo>
                    <a:lnTo>
                      <a:pt x="1510" y="921"/>
                    </a:lnTo>
                    <a:lnTo>
                      <a:pt x="5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Polygon"/>
              <p:cNvSpPr>
                <a:spLocks/>
              </p:cNvSpPr>
              <p:nvPr/>
            </p:nvSpPr>
            <p:spPr bwMode="auto">
              <a:xfrm>
                <a:off x="2190750" y="6238022"/>
                <a:ext cx="1546225" cy="619978"/>
              </a:xfrm>
              <a:custGeom>
                <a:avLst/>
                <a:gdLst>
                  <a:gd name="T0" fmla="*/ 289 w 2173"/>
                  <a:gd name="T1" fmla="*/ 0 h 869"/>
                  <a:gd name="T2" fmla="*/ 0 w 2173"/>
                  <a:gd name="T3" fmla="*/ 869 h 869"/>
                  <a:gd name="T4" fmla="*/ 2173 w 2173"/>
                  <a:gd name="T5" fmla="*/ 869 h 869"/>
                  <a:gd name="T6" fmla="*/ 289 w 2173"/>
                  <a:gd name="T7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73" h="869">
                    <a:moveTo>
                      <a:pt x="289" y="0"/>
                    </a:moveTo>
                    <a:lnTo>
                      <a:pt x="0" y="869"/>
                    </a:lnTo>
                    <a:lnTo>
                      <a:pt x="2173" y="869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Polygon"/>
              <p:cNvSpPr>
                <a:spLocks/>
              </p:cNvSpPr>
              <p:nvPr/>
            </p:nvSpPr>
            <p:spPr bwMode="auto">
              <a:xfrm>
                <a:off x="0" y="6489838"/>
                <a:ext cx="1636713" cy="368162"/>
              </a:xfrm>
              <a:custGeom>
                <a:avLst/>
                <a:gdLst>
                  <a:gd name="T0" fmla="*/ 0 w 1031"/>
                  <a:gd name="T1" fmla="*/ 0 h 231"/>
                  <a:gd name="T2" fmla="*/ 0 w 1031"/>
                  <a:gd name="T3" fmla="*/ 231 h 231"/>
                  <a:gd name="T4" fmla="*/ 1031 w 1031"/>
                  <a:gd name="T5" fmla="*/ 231 h 231"/>
                  <a:gd name="T6" fmla="*/ 0 w 1031"/>
                  <a:gd name="T7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231">
                    <a:moveTo>
                      <a:pt x="0" y="0"/>
                    </a:moveTo>
                    <a:lnTo>
                      <a:pt x="0" y="231"/>
                    </a:lnTo>
                    <a:lnTo>
                      <a:pt x="1031" y="2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Polygon"/>
              <p:cNvSpPr>
                <a:spLocks/>
              </p:cNvSpPr>
              <p:nvPr/>
            </p:nvSpPr>
            <p:spPr bwMode="auto">
              <a:xfrm>
                <a:off x="4054475" y="6590246"/>
                <a:ext cx="412750" cy="267754"/>
              </a:xfrm>
              <a:custGeom>
                <a:avLst/>
                <a:gdLst>
                  <a:gd name="T0" fmla="*/ 248 w 260"/>
                  <a:gd name="T1" fmla="*/ 0 h 168"/>
                  <a:gd name="T2" fmla="*/ 0 w 260"/>
                  <a:gd name="T3" fmla="*/ 168 h 168"/>
                  <a:gd name="T4" fmla="*/ 260 w 260"/>
                  <a:gd name="T5" fmla="*/ 168 h 168"/>
                  <a:gd name="T6" fmla="*/ 248 w 260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0" h="168">
                    <a:moveTo>
                      <a:pt x="248" y="0"/>
                    </a:moveTo>
                    <a:lnTo>
                      <a:pt x="0" y="168"/>
                    </a:lnTo>
                    <a:lnTo>
                      <a:pt x="260" y="168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Polygon"/>
              <p:cNvSpPr>
                <a:spLocks/>
              </p:cNvSpPr>
              <p:nvPr/>
            </p:nvSpPr>
            <p:spPr bwMode="auto">
              <a:xfrm>
                <a:off x="2397125" y="2988322"/>
                <a:ext cx="1993900" cy="3249701"/>
              </a:xfrm>
              <a:custGeom>
                <a:avLst/>
                <a:gdLst>
                  <a:gd name="T0" fmla="*/ 709 w 1256"/>
                  <a:gd name="T1" fmla="*/ 0 h 2039"/>
                  <a:gd name="T2" fmla="*/ 0 w 1256"/>
                  <a:gd name="T3" fmla="*/ 2039 h 2039"/>
                  <a:gd name="T4" fmla="*/ 1256 w 1256"/>
                  <a:gd name="T5" fmla="*/ 1741 h 2039"/>
                  <a:gd name="T6" fmla="*/ 1161 w 1256"/>
                  <a:gd name="T7" fmla="*/ 370 h 2039"/>
                  <a:gd name="T8" fmla="*/ 709 w 1256"/>
                  <a:gd name="T9" fmla="*/ 0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6" h="2039">
                    <a:moveTo>
                      <a:pt x="709" y="0"/>
                    </a:moveTo>
                    <a:lnTo>
                      <a:pt x="0" y="2039"/>
                    </a:lnTo>
                    <a:lnTo>
                      <a:pt x="1256" y="1741"/>
                    </a:lnTo>
                    <a:lnTo>
                      <a:pt x="1161" y="370"/>
                    </a:lnTo>
                    <a:lnTo>
                      <a:pt x="7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Polygon"/>
              <p:cNvSpPr>
                <a:spLocks/>
              </p:cNvSpPr>
              <p:nvPr/>
            </p:nvSpPr>
            <p:spPr bwMode="auto">
              <a:xfrm>
                <a:off x="0" y="635915"/>
                <a:ext cx="1606550" cy="4139026"/>
              </a:xfrm>
              <a:custGeom>
                <a:avLst/>
                <a:gdLst>
                  <a:gd name="T0" fmla="*/ 0 w 2258"/>
                  <a:gd name="T1" fmla="*/ 0 h 5794"/>
                  <a:gd name="T2" fmla="*/ 0 w 2258"/>
                  <a:gd name="T3" fmla="*/ 1882 h 5794"/>
                  <a:gd name="T4" fmla="*/ 1195 w 2258"/>
                  <a:gd name="T5" fmla="*/ 5794 h 5794"/>
                  <a:gd name="T6" fmla="*/ 2258 w 2258"/>
                  <a:gd name="T7" fmla="*/ 1488 h 5794"/>
                  <a:gd name="T8" fmla="*/ 0 w 2258"/>
                  <a:gd name="T9" fmla="*/ 0 h 5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8" h="5794">
                    <a:moveTo>
                      <a:pt x="0" y="0"/>
                    </a:moveTo>
                    <a:lnTo>
                      <a:pt x="0" y="1882"/>
                    </a:lnTo>
                    <a:lnTo>
                      <a:pt x="1195" y="5794"/>
                    </a:lnTo>
                    <a:lnTo>
                      <a:pt x="2258" y="14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Polygon"/>
              <p:cNvSpPr>
                <a:spLocks/>
              </p:cNvSpPr>
              <p:nvPr/>
            </p:nvSpPr>
            <p:spPr bwMode="auto">
              <a:xfrm>
                <a:off x="3522663" y="1947589"/>
                <a:ext cx="674688" cy="1040733"/>
              </a:xfrm>
              <a:custGeom>
                <a:avLst/>
                <a:gdLst>
                  <a:gd name="T0" fmla="*/ 381 w 425"/>
                  <a:gd name="T1" fmla="*/ 0 h 653"/>
                  <a:gd name="T2" fmla="*/ 0 w 425"/>
                  <a:gd name="T3" fmla="*/ 653 h 653"/>
                  <a:gd name="T4" fmla="*/ 425 w 425"/>
                  <a:gd name="T5" fmla="*/ 632 h 653"/>
                  <a:gd name="T6" fmla="*/ 381 w 425"/>
                  <a:gd name="T7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653">
                    <a:moveTo>
                      <a:pt x="381" y="0"/>
                    </a:moveTo>
                    <a:lnTo>
                      <a:pt x="0" y="653"/>
                    </a:lnTo>
                    <a:lnTo>
                      <a:pt x="425" y="632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Polygons"/>
            <p:cNvGrpSpPr/>
            <p:nvPr/>
          </p:nvGrpSpPr>
          <p:grpSpPr>
            <a:xfrm>
              <a:off x="0" y="0"/>
              <a:ext cx="4240213" cy="5241915"/>
              <a:chOff x="0" y="0"/>
              <a:chExt cx="4240213" cy="5241915"/>
            </a:xfrm>
            <a:solidFill>
              <a:srgbClr val="FFFFFF">
                <a:alpha val="2000"/>
              </a:srgbClr>
            </a:solidFill>
          </p:grpSpPr>
          <p:sp>
            <p:nvSpPr>
              <p:cNvPr id="9" name="Polygon"/>
              <p:cNvSpPr>
                <a:spLocks/>
              </p:cNvSpPr>
              <p:nvPr/>
            </p:nvSpPr>
            <p:spPr bwMode="auto">
              <a:xfrm>
                <a:off x="3522663" y="2954853"/>
                <a:ext cx="717550" cy="623165"/>
              </a:xfrm>
              <a:custGeom>
                <a:avLst/>
                <a:gdLst>
                  <a:gd name="T0" fmla="*/ 425 w 452"/>
                  <a:gd name="T1" fmla="*/ 0 h 391"/>
                  <a:gd name="T2" fmla="*/ 0 w 452"/>
                  <a:gd name="T3" fmla="*/ 21 h 391"/>
                  <a:gd name="T4" fmla="*/ 452 w 452"/>
                  <a:gd name="T5" fmla="*/ 391 h 391"/>
                  <a:gd name="T6" fmla="*/ 425 w 452"/>
                  <a:gd name="T7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2" h="391">
                    <a:moveTo>
                      <a:pt x="425" y="0"/>
                    </a:moveTo>
                    <a:lnTo>
                      <a:pt x="0" y="21"/>
                    </a:lnTo>
                    <a:lnTo>
                      <a:pt x="452" y="391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Polygon"/>
              <p:cNvSpPr>
                <a:spLocks/>
              </p:cNvSpPr>
              <p:nvPr/>
            </p:nvSpPr>
            <p:spPr bwMode="auto">
              <a:xfrm>
                <a:off x="0" y="1979464"/>
                <a:ext cx="850900" cy="3262451"/>
              </a:xfrm>
              <a:custGeom>
                <a:avLst/>
                <a:gdLst>
                  <a:gd name="T0" fmla="*/ 0 w 1195"/>
                  <a:gd name="T1" fmla="*/ 0 h 4566"/>
                  <a:gd name="T2" fmla="*/ 0 w 1195"/>
                  <a:gd name="T3" fmla="*/ 4566 h 4566"/>
                  <a:gd name="T4" fmla="*/ 1188 w 1195"/>
                  <a:gd name="T5" fmla="*/ 3906 h 4566"/>
                  <a:gd name="T6" fmla="*/ 1188 w 1195"/>
                  <a:gd name="T7" fmla="*/ 3906 h 4566"/>
                  <a:gd name="T8" fmla="*/ 1195 w 1195"/>
                  <a:gd name="T9" fmla="*/ 3912 h 4566"/>
                  <a:gd name="T10" fmla="*/ 0 w 1195"/>
                  <a:gd name="T11" fmla="*/ 0 h 4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5" h="4566">
                    <a:moveTo>
                      <a:pt x="0" y="0"/>
                    </a:moveTo>
                    <a:lnTo>
                      <a:pt x="0" y="4566"/>
                    </a:lnTo>
                    <a:lnTo>
                      <a:pt x="1188" y="3906"/>
                    </a:lnTo>
                    <a:lnTo>
                      <a:pt x="1188" y="3906"/>
                    </a:lnTo>
                    <a:lnTo>
                      <a:pt x="1195" y="39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Polygon"/>
              <p:cNvSpPr>
                <a:spLocks/>
              </p:cNvSpPr>
              <p:nvPr/>
            </p:nvSpPr>
            <p:spPr bwMode="auto">
              <a:xfrm>
                <a:off x="849313" y="1698961"/>
                <a:ext cx="2673350" cy="3075979"/>
              </a:xfrm>
              <a:custGeom>
                <a:avLst/>
                <a:gdLst>
                  <a:gd name="T0" fmla="*/ 0 w 3758"/>
                  <a:gd name="T1" fmla="*/ 4306 h 4306"/>
                  <a:gd name="T2" fmla="*/ 3758 w 3758"/>
                  <a:gd name="T3" fmla="*/ 1805 h 4306"/>
                  <a:gd name="T4" fmla="*/ 1064 w 3758"/>
                  <a:gd name="T5" fmla="*/ 0 h 4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8" h="4306">
                    <a:moveTo>
                      <a:pt x="0" y="4306"/>
                    </a:moveTo>
                    <a:lnTo>
                      <a:pt x="3758" y="1805"/>
                    </a:lnTo>
                    <a:lnTo>
                      <a:pt x="106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Polygon"/>
              <p:cNvSpPr>
                <a:spLocks/>
              </p:cNvSpPr>
              <p:nvPr/>
            </p:nvSpPr>
            <p:spPr bwMode="auto">
              <a:xfrm>
                <a:off x="1114425" y="0"/>
                <a:ext cx="2908300" cy="1698961"/>
              </a:xfrm>
              <a:custGeom>
                <a:avLst/>
                <a:gdLst>
                  <a:gd name="T0" fmla="*/ 0 w 1832"/>
                  <a:gd name="T1" fmla="*/ 0 h 1066"/>
                  <a:gd name="T2" fmla="*/ 310 w 1832"/>
                  <a:gd name="T3" fmla="*/ 1066 h 1066"/>
                  <a:gd name="T4" fmla="*/ 1832 w 1832"/>
                  <a:gd name="T5" fmla="*/ 269 h 1066"/>
                  <a:gd name="T6" fmla="*/ 1813 w 1832"/>
                  <a:gd name="T7" fmla="*/ 0 h 1066"/>
                  <a:gd name="T8" fmla="*/ 0 w 1832"/>
                  <a:gd name="T9" fmla="*/ 0 h 1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2" h="1066">
                    <a:moveTo>
                      <a:pt x="0" y="0"/>
                    </a:moveTo>
                    <a:lnTo>
                      <a:pt x="310" y="1066"/>
                    </a:lnTo>
                    <a:lnTo>
                      <a:pt x="1832" y="269"/>
                    </a:lnTo>
                    <a:lnTo>
                      <a:pt x="181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46107" y="6356358"/>
            <a:ext cx="5390528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34596" y="6356358"/>
            <a:ext cx="1089765" cy="365125"/>
          </a:xfrm>
        </p:spPr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804672" y="2240280"/>
            <a:ext cx="3218688" cy="425196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12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37744" y="347472"/>
            <a:ext cx="3675888" cy="143560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67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9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7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2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8B838A3-E4F9-4BC4-A7AD-F742229D3485}" type="datetimeFigureOut">
              <a:rPr lang="en-US" smtClean="0"/>
              <a:t>3/20/16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Polygon Background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Background"/>
            <p:cNvSpPr>
              <a:spLocks noChangeArrowheads="1"/>
            </p:cNvSpPr>
            <p:nvPr/>
          </p:nvSpPr>
          <p:spPr bwMode="auto">
            <a:xfrm>
              <a:off x="11113" y="0"/>
              <a:ext cx="12166600" cy="6843713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" name="Polygons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  <a:solidFill>
              <a:srgbClr val="EDEDED"/>
            </a:solidFill>
          </p:grpSpPr>
          <p:sp>
            <p:nvSpPr>
              <p:cNvPr id="22" name="Polygon"/>
              <p:cNvSpPr>
                <a:spLocks/>
              </p:cNvSpPr>
              <p:nvPr/>
            </p:nvSpPr>
            <p:spPr bwMode="auto">
              <a:xfrm>
                <a:off x="6080091" y="5302184"/>
                <a:ext cx="1237653" cy="1555816"/>
              </a:xfrm>
              <a:custGeom>
                <a:avLst/>
                <a:gdLst>
                  <a:gd name="T0" fmla="*/ 387 w 1733"/>
                  <a:gd name="T1" fmla="*/ 0 h 2178"/>
                  <a:gd name="T2" fmla="*/ 0 w 1733"/>
                  <a:gd name="T3" fmla="*/ 2178 h 2178"/>
                  <a:gd name="T4" fmla="*/ 1733 w 1733"/>
                  <a:gd name="T5" fmla="*/ 2178 h 2178"/>
                  <a:gd name="T6" fmla="*/ 387 w 1733"/>
                  <a:gd name="T7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3" h="2178">
                    <a:moveTo>
                      <a:pt x="387" y="0"/>
                    </a:moveTo>
                    <a:lnTo>
                      <a:pt x="0" y="2178"/>
                    </a:lnTo>
                    <a:lnTo>
                      <a:pt x="1733" y="2178"/>
                    </a:lnTo>
                    <a:lnTo>
                      <a:pt x="38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Polygon"/>
              <p:cNvSpPr>
                <a:spLocks/>
              </p:cNvSpPr>
              <p:nvPr/>
            </p:nvSpPr>
            <p:spPr bwMode="auto">
              <a:xfrm>
                <a:off x="6356893" y="2806196"/>
                <a:ext cx="1460367" cy="2495988"/>
              </a:xfrm>
              <a:custGeom>
                <a:avLst/>
                <a:gdLst>
                  <a:gd name="T0" fmla="*/ 1229 w 2045"/>
                  <a:gd name="T1" fmla="*/ 0 h 3493"/>
                  <a:gd name="T2" fmla="*/ 1229 w 2045"/>
                  <a:gd name="T3" fmla="*/ 0 h 3493"/>
                  <a:gd name="T4" fmla="*/ 0 w 2045"/>
                  <a:gd name="T5" fmla="*/ 3493 h 3493"/>
                  <a:gd name="T6" fmla="*/ 2045 w 2045"/>
                  <a:gd name="T7" fmla="*/ 3451 h 3493"/>
                  <a:gd name="T8" fmla="*/ 1231 w 2045"/>
                  <a:gd name="T9" fmla="*/ 6 h 3493"/>
                  <a:gd name="T10" fmla="*/ 1229 w 2045"/>
                  <a:gd name="T11" fmla="*/ 0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45" h="3493">
                    <a:moveTo>
                      <a:pt x="1229" y="0"/>
                    </a:moveTo>
                    <a:lnTo>
                      <a:pt x="1229" y="0"/>
                    </a:lnTo>
                    <a:lnTo>
                      <a:pt x="0" y="3493"/>
                    </a:lnTo>
                    <a:lnTo>
                      <a:pt x="2045" y="3451"/>
                    </a:lnTo>
                    <a:lnTo>
                      <a:pt x="1231" y="6"/>
                    </a:lnTo>
                    <a:lnTo>
                      <a:pt x="122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Polygon"/>
              <p:cNvSpPr>
                <a:spLocks/>
              </p:cNvSpPr>
              <p:nvPr/>
            </p:nvSpPr>
            <p:spPr bwMode="auto">
              <a:xfrm>
                <a:off x="10222571" y="4955386"/>
                <a:ext cx="1969428" cy="1902614"/>
              </a:xfrm>
              <a:custGeom>
                <a:avLst/>
                <a:gdLst>
                  <a:gd name="T0" fmla="*/ 0 w 2757"/>
                  <a:gd name="T1" fmla="*/ 0 h 2664"/>
                  <a:gd name="T2" fmla="*/ 705 w 2757"/>
                  <a:gd name="T3" fmla="*/ 2664 h 2664"/>
                  <a:gd name="T4" fmla="*/ 1647 w 2757"/>
                  <a:gd name="T5" fmla="*/ 2664 h 2664"/>
                  <a:gd name="T6" fmla="*/ 2757 w 2757"/>
                  <a:gd name="T7" fmla="*/ 1402 h 2664"/>
                  <a:gd name="T8" fmla="*/ 2757 w 2757"/>
                  <a:gd name="T9" fmla="*/ 1161 h 2664"/>
                  <a:gd name="T10" fmla="*/ 0 w 2757"/>
                  <a:gd name="T11" fmla="*/ 0 h 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57" h="2664">
                    <a:moveTo>
                      <a:pt x="0" y="0"/>
                    </a:moveTo>
                    <a:lnTo>
                      <a:pt x="705" y="2664"/>
                    </a:lnTo>
                    <a:lnTo>
                      <a:pt x="1647" y="2664"/>
                    </a:lnTo>
                    <a:cubicBezTo>
                      <a:pt x="2064" y="2193"/>
                      <a:pt x="2522" y="1673"/>
                      <a:pt x="2757" y="1402"/>
                    </a:cubicBezTo>
                    <a:lnTo>
                      <a:pt x="2757" y="11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Polygon"/>
              <p:cNvSpPr>
                <a:spLocks/>
              </p:cNvSpPr>
              <p:nvPr/>
            </p:nvSpPr>
            <p:spPr bwMode="auto">
              <a:xfrm>
                <a:off x="0" y="1978973"/>
                <a:ext cx="854268" cy="3262760"/>
              </a:xfrm>
              <a:custGeom>
                <a:avLst/>
                <a:gdLst>
                  <a:gd name="T0" fmla="*/ 0 w 1195"/>
                  <a:gd name="T1" fmla="*/ 0 h 4566"/>
                  <a:gd name="T2" fmla="*/ 0 w 1195"/>
                  <a:gd name="T3" fmla="*/ 4566 h 4566"/>
                  <a:gd name="T4" fmla="*/ 1188 w 1195"/>
                  <a:gd name="T5" fmla="*/ 3906 h 4566"/>
                  <a:gd name="T6" fmla="*/ 1188 w 1195"/>
                  <a:gd name="T7" fmla="*/ 3906 h 4566"/>
                  <a:gd name="T8" fmla="*/ 1195 w 1195"/>
                  <a:gd name="T9" fmla="*/ 3912 h 4566"/>
                  <a:gd name="T10" fmla="*/ 0 w 1195"/>
                  <a:gd name="T11" fmla="*/ 0 h 4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5" h="4566">
                    <a:moveTo>
                      <a:pt x="0" y="0"/>
                    </a:moveTo>
                    <a:lnTo>
                      <a:pt x="0" y="4566"/>
                    </a:lnTo>
                    <a:lnTo>
                      <a:pt x="1188" y="3906"/>
                    </a:lnTo>
                    <a:lnTo>
                      <a:pt x="1188" y="3906"/>
                    </a:lnTo>
                    <a:lnTo>
                      <a:pt x="1195" y="39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Polygon"/>
              <p:cNvSpPr>
                <a:spLocks/>
              </p:cNvSpPr>
              <p:nvPr/>
            </p:nvSpPr>
            <p:spPr bwMode="auto">
              <a:xfrm>
                <a:off x="8051110" y="0"/>
                <a:ext cx="4140890" cy="2064877"/>
              </a:xfrm>
              <a:custGeom>
                <a:avLst/>
                <a:gdLst>
                  <a:gd name="T0" fmla="*/ 0 w 2603"/>
                  <a:gd name="T1" fmla="*/ 0 h 1298"/>
                  <a:gd name="T2" fmla="*/ 1225 w 2603"/>
                  <a:gd name="T3" fmla="*/ 1298 h 1298"/>
                  <a:gd name="T4" fmla="*/ 2603 w 2603"/>
                  <a:gd name="T5" fmla="*/ 928 h 1298"/>
                  <a:gd name="T6" fmla="*/ 2603 w 2603"/>
                  <a:gd name="T7" fmla="*/ 884 h 1298"/>
                  <a:gd name="T8" fmla="*/ 378 w 2603"/>
                  <a:gd name="T9" fmla="*/ 0 h 1298"/>
                  <a:gd name="T10" fmla="*/ 0 w 2603"/>
                  <a:gd name="T11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03" h="1298">
                    <a:moveTo>
                      <a:pt x="0" y="0"/>
                    </a:moveTo>
                    <a:lnTo>
                      <a:pt x="1225" y="1298"/>
                    </a:lnTo>
                    <a:lnTo>
                      <a:pt x="2603" y="928"/>
                    </a:lnTo>
                    <a:lnTo>
                      <a:pt x="2603" y="884"/>
                    </a:lnTo>
                    <a:lnTo>
                      <a:pt x="37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Polygon"/>
              <p:cNvSpPr>
                <a:spLocks/>
              </p:cNvSpPr>
              <p:nvPr/>
            </p:nvSpPr>
            <p:spPr bwMode="auto">
              <a:xfrm>
                <a:off x="852676" y="1697399"/>
                <a:ext cx="2685294" cy="3076634"/>
              </a:xfrm>
              <a:custGeom>
                <a:avLst/>
                <a:gdLst>
                  <a:gd name="T0" fmla="*/ 0 w 3758"/>
                  <a:gd name="T1" fmla="*/ 4306 h 4306"/>
                  <a:gd name="T2" fmla="*/ 3758 w 3758"/>
                  <a:gd name="T3" fmla="*/ 1805 h 4306"/>
                  <a:gd name="T4" fmla="*/ 1064 w 3758"/>
                  <a:gd name="T5" fmla="*/ 0 h 4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8" h="4306">
                    <a:moveTo>
                      <a:pt x="0" y="4306"/>
                    </a:moveTo>
                    <a:lnTo>
                      <a:pt x="3758" y="1805"/>
                    </a:lnTo>
                    <a:lnTo>
                      <a:pt x="10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Polygon"/>
              <p:cNvSpPr>
                <a:spLocks/>
              </p:cNvSpPr>
              <p:nvPr/>
            </p:nvSpPr>
            <p:spPr bwMode="auto">
              <a:xfrm>
                <a:off x="1119933" y="0"/>
                <a:ext cx="3740004" cy="1697399"/>
              </a:xfrm>
              <a:custGeom>
                <a:avLst/>
                <a:gdLst>
                  <a:gd name="T0" fmla="*/ 0 w 5236"/>
                  <a:gd name="T1" fmla="*/ 0 h 2377"/>
                  <a:gd name="T2" fmla="*/ 691 w 5236"/>
                  <a:gd name="T3" fmla="*/ 2377 h 2377"/>
                  <a:gd name="T4" fmla="*/ 5236 w 5236"/>
                  <a:gd name="T5" fmla="*/ 0 h 2377"/>
                  <a:gd name="T6" fmla="*/ 0 w 5236"/>
                  <a:gd name="T7" fmla="*/ 0 h 2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6" h="2377">
                    <a:moveTo>
                      <a:pt x="0" y="0"/>
                    </a:moveTo>
                    <a:lnTo>
                      <a:pt x="691" y="2377"/>
                    </a:lnTo>
                    <a:lnTo>
                      <a:pt x="523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Polygon"/>
              <p:cNvSpPr>
                <a:spLocks/>
              </p:cNvSpPr>
              <p:nvPr/>
            </p:nvSpPr>
            <p:spPr bwMode="auto">
              <a:xfrm>
                <a:off x="5641027" y="0"/>
                <a:ext cx="1994881" cy="2806196"/>
              </a:xfrm>
              <a:custGeom>
                <a:avLst/>
                <a:gdLst>
                  <a:gd name="T0" fmla="*/ 0 w 1254"/>
                  <a:gd name="T1" fmla="*/ 0 h 1764"/>
                  <a:gd name="T2" fmla="*/ 1002 w 1254"/>
                  <a:gd name="T3" fmla="*/ 1764 h 1764"/>
                  <a:gd name="T4" fmla="*/ 1254 w 1254"/>
                  <a:gd name="T5" fmla="*/ 0 h 1764"/>
                  <a:gd name="T6" fmla="*/ 0 w 1254"/>
                  <a:gd name="T7" fmla="*/ 0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4" h="1764">
                    <a:moveTo>
                      <a:pt x="0" y="0"/>
                    </a:moveTo>
                    <a:lnTo>
                      <a:pt x="1002" y="1764"/>
                    </a:lnTo>
                    <a:lnTo>
                      <a:pt x="125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Polygons"/>
            <p:cNvGrpSpPr/>
            <p:nvPr/>
          </p:nvGrpSpPr>
          <p:grpSpPr>
            <a:xfrm>
              <a:off x="0" y="0"/>
              <a:ext cx="12191999" cy="6858000"/>
              <a:chOff x="0" y="0"/>
              <a:chExt cx="12191999" cy="6858000"/>
            </a:xfrm>
            <a:solidFill>
              <a:srgbClr val="E0E0E0"/>
            </a:solidFill>
          </p:grpSpPr>
          <p:sp>
            <p:nvSpPr>
              <p:cNvPr id="11" name="Polygon"/>
              <p:cNvSpPr>
                <a:spLocks/>
              </p:cNvSpPr>
              <p:nvPr/>
            </p:nvSpPr>
            <p:spPr bwMode="auto">
              <a:xfrm>
                <a:off x="0" y="4770852"/>
                <a:ext cx="2406902" cy="1466731"/>
              </a:xfrm>
              <a:custGeom>
                <a:avLst/>
                <a:gdLst>
                  <a:gd name="T0" fmla="*/ 533 w 1513"/>
                  <a:gd name="T1" fmla="*/ 0 h 922"/>
                  <a:gd name="T2" fmla="*/ 0 w 1513"/>
                  <a:gd name="T3" fmla="*/ 296 h 922"/>
                  <a:gd name="T4" fmla="*/ 0 w 1513"/>
                  <a:gd name="T5" fmla="*/ 882 h 922"/>
                  <a:gd name="T6" fmla="*/ 1513 w 1513"/>
                  <a:gd name="T7" fmla="*/ 922 h 922"/>
                  <a:gd name="T8" fmla="*/ 533 w 1513"/>
                  <a:gd name="T9" fmla="*/ 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2">
                    <a:moveTo>
                      <a:pt x="533" y="0"/>
                    </a:moveTo>
                    <a:lnTo>
                      <a:pt x="0" y="296"/>
                    </a:lnTo>
                    <a:lnTo>
                      <a:pt x="0" y="882"/>
                    </a:lnTo>
                    <a:lnTo>
                      <a:pt x="1513" y="922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Polygon"/>
              <p:cNvSpPr>
                <a:spLocks/>
              </p:cNvSpPr>
              <p:nvPr/>
            </p:nvSpPr>
            <p:spPr bwMode="auto">
              <a:xfrm>
                <a:off x="2200096" y="6237583"/>
                <a:ext cx="1552635" cy="620417"/>
              </a:xfrm>
              <a:custGeom>
                <a:avLst/>
                <a:gdLst>
                  <a:gd name="T0" fmla="*/ 289 w 2173"/>
                  <a:gd name="T1" fmla="*/ 0 h 869"/>
                  <a:gd name="T2" fmla="*/ 0 w 2173"/>
                  <a:gd name="T3" fmla="*/ 869 h 869"/>
                  <a:gd name="T4" fmla="*/ 2173 w 2173"/>
                  <a:gd name="T5" fmla="*/ 869 h 869"/>
                  <a:gd name="T6" fmla="*/ 289 w 2173"/>
                  <a:gd name="T7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73" h="869">
                    <a:moveTo>
                      <a:pt x="289" y="0"/>
                    </a:moveTo>
                    <a:lnTo>
                      <a:pt x="0" y="869"/>
                    </a:lnTo>
                    <a:lnTo>
                      <a:pt x="2173" y="869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Polygon"/>
              <p:cNvSpPr>
                <a:spLocks/>
              </p:cNvSpPr>
              <p:nvPr/>
            </p:nvSpPr>
            <p:spPr bwMode="auto">
              <a:xfrm>
                <a:off x="11399774" y="5957599"/>
                <a:ext cx="792225" cy="900401"/>
              </a:xfrm>
              <a:custGeom>
                <a:avLst/>
                <a:gdLst>
                  <a:gd name="T0" fmla="*/ 1110 w 1110"/>
                  <a:gd name="T1" fmla="*/ 0 h 1262"/>
                  <a:gd name="T2" fmla="*/ 0 w 1110"/>
                  <a:gd name="T3" fmla="*/ 1262 h 1262"/>
                  <a:gd name="T4" fmla="*/ 1110 w 1110"/>
                  <a:gd name="T5" fmla="*/ 1262 h 1262"/>
                  <a:gd name="T6" fmla="*/ 1110 w 1110"/>
                  <a:gd name="T7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0" h="1262">
                    <a:moveTo>
                      <a:pt x="1110" y="0"/>
                    </a:moveTo>
                    <a:cubicBezTo>
                      <a:pt x="875" y="271"/>
                      <a:pt x="417" y="791"/>
                      <a:pt x="0" y="1262"/>
                    </a:cubicBezTo>
                    <a:lnTo>
                      <a:pt x="1110" y="1262"/>
                    </a:lnTo>
                    <a:lnTo>
                      <a:pt x="11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Polygon"/>
              <p:cNvSpPr>
                <a:spLocks/>
              </p:cNvSpPr>
              <p:nvPr/>
            </p:nvSpPr>
            <p:spPr bwMode="auto">
              <a:xfrm>
                <a:off x="0" y="6490521"/>
                <a:ext cx="1643311" cy="367479"/>
              </a:xfrm>
              <a:custGeom>
                <a:avLst/>
                <a:gdLst>
                  <a:gd name="T0" fmla="*/ 0 w 1033"/>
                  <a:gd name="T1" fmla="*/ 0 h 231"/>
                  <a:gd name="T2" fmla="*/ 0 w 1033"/>
                  <a:gd name="T3" fmla="*/ 231 h 231"/>
                  <a:gd name="T4" fmla="*/ 1033 w 1033"/>
                  <a:gd name="T5" fmla="*/ 231 h 231"/>
                  <a:gd name="T6" fmla="*/ 0 w 1033"/>
                  <a:gd name="T7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3" h="231">
                    <a:moveTo>
                      <a:pt x="0" y="0"/>
                    </a:moveTo>
                    <a:lnTo>
                      <a:pt x="0" y="231"/>
                    </a:lnTo>
                    <a:lnTo>
                      <a:pt x="1033" y="2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Polygon"/>
              <p:cNvSpPr>
                <a:spLocks/>
              </p:cNvSpPr>
              <p:nvPr/>
            </p:nvSpPr>
            <p:spPr bwMode="auto">
              <a:xfrm>
                <a:off x="7817260" y="4955386"/>
                <a:ext cx="2405311" cy="1902614"/>
              </a:xfrm>
              <a:custGeom>
                <a:avLst/>
                <a:gdLst>
                  <a:gd name="T0" fmla="*/ 3367 w 3367"/>
                  <a:gd name="T1" fmla="*/ 0 h 2664"/>
                  <a:gd name="T2" fmla="*/ 0 w 3367"/>
                  <a:gd name="T3" fmla="*/ 444 h 2664"/>
                  <a:gd name="T4" fmla="*/ 500 w 3367"/>
                  <a:gd name="T5" fmla="*/ 2664 h 2664"/>
                  <a:gd name="T6" fmla="*/ 2351 w 3367"/>
                  <a:gd name="T7" fmla="*/ 2664 h 2664"/>
                  <a:gd name="T8" fmla="*/ 3367 w 3367"/>
                  <a:gd name="T9" fmla="*/ 0 h 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7" h="2664">
                    <a:moveTo>
                      <a:pt x="3367" y="0"/>
                    </a:moveTo>
                    <a:lnTo>
                      <a:pt x="0" y="444"/>
                    </a:lnTo>
                    <a:lnTo>
                      <a:pt x="500" y="2664"/>
                    </a:lnTo>
                    <a:lnTo>
                      <a:pt x="2351" y="2664"/>
                    </a:lnTo>
                    <a:lnTo>
                      <a:pt x="33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Polygon"/>
              <p:cNvSpPr>
                <a:spLocks/>
              </p:cNvSpPr>
              <p:nvPr/>
            </p:nvSpPr>
            <p:spPr bwMode="auto">
              <a:xfrm>
                <a:off x="4070894" y="5302184"/>
                <a:ext cx="2286000" cy="1555816"/>
              </a:xfrm>
              <a:custGeom>
                <a:avLst/>
                <a:gdLst>
                  <a:gd name="T0" fmla="*/ 1437 w 1437"/>
                  <a:gd name="T1" fmla="*/ 0 h 978"/>
                  <a:gd name="T2" fmla="*/ 0 w 1437"/>
                  <a:gd name="T3" fmla="*/ 978 h 978"/>
                  <a:gd name="T4" fmla="*/ 1263 w 1437"/>
                  <a:gd name="T5" fmla="*/ 978 h 978"/>
                  <a:gd name="T6" fmla="*/ 1437 w 1437"/>
                  <a:gd name="T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37" h="978">
                    <a:moveTo>
                      <a:pt x="1437" y="0"/>
                    </a:moveTo>
                    <a:lnTo>
                      <a:pt x="0" y="978"/>
                    </a:lnTo>
                    <a:lnTo>
                      <a:pt x="1263" y="978"/>
                    </a:lnTo>
                    <a:lnTo>
                      <a:pt x="14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Polygon"/>
              <p:cNvSpPr>
                <a:spLocks/>
              </p:cNvSpPr>
              <p:nvPr/>
            </p:nvSpPr>
            <p:spPr bwMode="auto">
              <a:xfrm>
                <a:off x="7235022" y="1476275"/>
                <a:ext cx="4956977" cy="3479111"/>
              </a:xfrm>
              <a:custGeom>
                <a:avLst/>
                <a:gdLst>
                  <a:gd name="T0" fmla="*/ 6940 w 6940"/>
                  <a:gd name="T1" fmla="*/ 0 h 4869"/>
                  <a:gd name="T2" fmla="*/ 0 w 6940"/>
                  <a:gd name="T3" fmla="*/ 1862 h 4869"/>
                  <a:gd name="T4" fmla="*/ 4183 w 6940"/>
                  <a:gd name="T5" fmla="*/ 4869 h 4869"/>
                  <a:gd name="T6" fmla="*/ 6940 w 6940"/>
                  <a:gd name="T7" fmla="*/ 285 h 4869"/>
                  <a:gd name="T8" fmla="*/ 6940 w 6940"/>
                  <a:gd name="T9" fmla="*/ 0 h 4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40" h="4869">
                    <a:moveTo>
                      <a:pt x="6940" y="0"/>
                    </a:moveTo>
                    <a:lnTo>
                      <a:pt x="0" y="1862"/>
                    </a:lnTo>
                    <a:lnTo>
                      <a:pt x="4183" y="4869"/>
                    </a:lnTo>
                    <a:cubicBezTo>
                      <a:pt x="4183" y="4869"/>
                      <a:pt x="6341" y="1378"/>
                      <a:pt x="6940" y="285"/>
                    </a:cubicBezTo>
                    <a:lnTo>
                      <a:pt x="69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Polygon"/>
              <p:cNvSpPr>
                <a:spLocks/>
              </p:cNvSpPr>
              <p:nvPr/>
            </p:nvSpPr>
            <p:spPr bwMode="auto">
              <a:xfrm>
                <a:off x="2406902" y="2987549"/>
                <a:ext cx="3949992" cy="3250034"/>
              </a:xfrm>
              <a:custGeom>
                <a:avLst/>
                <a:gdLst>
                  <a:gd name="T0" fmla="*/ 5529 w 5529"/>
                  <a:gd name="T1" fmla="*/ 3240 h 4549"/>
                  <a:gd name="T2" fmla="*/ 1583 w 5529"/>
                  <a:gd name="T3" fmla="*/ 0 h 4549"/>
                  <a:gd name="T4" fmla="*/ 0 w 5529"/>
                  <a:gd name="T5" fmla="*/ 4549 h 4549"/>
                  <a:gd name="T6" fmla="*/ 5529 w 5529"/>
                  <a:gd name="T7" fmla="*/ 3240 h 4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29" h="4549">
                    <a:moveTo>
                      <a:pt x="5529" y="3240"/>
                    </a:moveTo>
                    <a:lnTo>
                      <a:pt x="1583" y="0"/>
                    </a:lnTo>
                    <a:lnTo>
                      <a:pt x="0" y="4549"/>
                    </a:lnTo>
                    <a:lnTo>
                      <a:pt x="5529" y="3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Polygon"/>
              <p:cNvSpPr>
                <a:spLocks/>
              </p:cNvSpPr>
              <p:nvPr/>
            </p:nvSpPr>
            <p:spPr bwMode="auto">
              <a:xfrm>
                <a:off x="11568400" y="0"/>
                <a:ext cx="623599" cy="1236063"/>
              </a:xfrm>
              <a:custGeom>
                <a:avLst/>
                <a:gdLst>
                  <a:gd name="T0" fmla="*/ 0 w 392"/>
                  <a:gd name="T1" fmla="*/ 0 h 777"/>
                  <a:gd name="T2" fmla="*/ 392 w 392"/>
                  <a:gd name="T3" fmla="*/ 777 h 777"/>
                  <a:gd name="T4" fmla="*/ 392 w 392"/>
                  <a:gd name="T5" fmla="*/ 0 h 777"/>
                  <a:gd name="T6" fmla="*/ 0 w 392"/>
                  <a:gd name="T7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2" h="777">
                    <a:moveTo>
                      <a:pt x="0" y="0"/>
                    </a:moveTo>
                    <a:lnTo>
                      <a:pt x="392" y="777"/>
                    </a:lnTo>
                    <a:lnTo>
                      <a:pt x="39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Polygon"/>
              <p:cNvSpPr>
                <a:spLocks/>
              </p:cNvSpPr>
              <p:nvPr/>
            </p:nvSpPr>
            <p:spPr bwMode="auto">
              <a:xfrm>
                <a:off x="0" y="634735"/>
                <a:ext cx="1613085" cy="4139298"/>
              </a:xfrm>
              <a:custGeom>
                <a:avLst/>
                <a:gdLst>
                  <a:gd name="T0" fmla="*/ 0 w 2258"/>
                  <a:gd name="T1" fmla="*/ 0 h 5794"/>
                  <a:gd name="T2" fmla="*/ 0 w 2258"/>
                  <a:gd name="T3" fmla="*/ 1882 h 5794"/>
                  <a:gd name="T4" fmla="*/ 1195 w 2258"/>
                  <a:gd name="T5" fmla="*/ 5794 h 5794"/>
                  <a:gd name="T6" fmla="*/ 2258 w 2258"/>
                  <a:gd name="T7" fmla="*/ 1488 h 5794"/>
                  <a:gd name="T8" fmla="*/ 0 w 2258"/>
                  <a:gd name="T9" fmla="*/ 0 h 5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8" h="5794">
                    <a:moveTo>
                      <a:pt x="0" y="0"/>
                    </a:moveTo>
                    <a:lnTo>
                      <a:pt x="0" y="1882"/>
                    </a:lnTo>
                    <a:lnTo>
                      <a:pt x="1195" y="5794"/>
                    </a:lnTo>
                    <a:lnTo>
                      <a:pt x="2258" y="14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Polygon"/>
              <p:cNvSpPr>
                <a:spLocks/>
              </p:cNvSpPr>
              <p:nvPr/>
            </p:nvSpPr>
            <p:spPr bwMode="auto">
              <a:xfrm>
                <a:off x="3537970" y="0"/>
                <a:ext cx="3697052" cy="2987549"/>
              </a:xfrm>
              <a:custGeom>
                <a:avLst/>
                <a:gdLst>
                  <a:gd name="T0" fmla="*/ 1094 w 2324"/>
                  <a:gd name="T1" fmla="*/ 0 h 1878"/>
                  <a:gd name="T2" fmla="*/ 0 w 2324"/>
                  <a:gd name="T3" fmla="*/ 1878 h 1878"/>
                  <a:gd name="T4" fmla="*/ 2324 w 2324"/>
                  <a:gd name="T5" fmla="*/ 1764 h 1878"/>
                  <a:gd name="T6" fmla="*/ 1322 w 2324"/>
                  <a:gd name="T7" fmla="*/ 0 h 1878"/>
                  <a:gd name="T8" fmla="*/ 1094 w 2324"/>
                  <a:gd name="T9" fmla="*/ 0 h 1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4" h="1878">
                    <a:moveTo>
                      <a:pt x="1094" y="0"/>
                    </a:moveTo>
                    <a:lnTo>
                      <a:pt x="0" y="1878"/>
                    </a:lnTo>
                    <a:lnTo>
                      <a:pt x="2324" y="1764"/>
                    </a:lnTo>
                    <a:lnTo>
                      <a:pt x="1322" y="0"/>
                    </a:lnTo>
                    <a:lnTo>
                      <a:pt x="10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0" name="Fad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FFFFFF">
                  <a:alpha val="0"/>
                </a:srgbClr>
              </a:gs>
              <a:gs pos="0">
                <a:srgbClr val="FFFFFF">
                  <a:alpha val="6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37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notts.com/" TargetMode="Externa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otts.com/group-sales" TargetMode="External"/><Relationship Id="rId4" Type="http://schemas.openxmlformats.org/officeDocument/2006/relationships/hyperlink" Target="https://www.knotts.com/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notts.com/things-to-do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26" y="2595327"/>
            <a:ext cx="3402749" cy="16673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7697" y="6333423"/>
            <a:ext cx="7161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Micah Carroll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GWDA273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07636" y="74814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2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WIREFRAMES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C:\Users\Micah\Desktop\revi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98" y="1922583"/>
            <a:ext cx="3171650" cy="436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BREAKPOINTS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Smartphones : 750x1334px 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Tablets: 768x1024px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Desktops: 2560x1600px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89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 IDENTITY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39" y="2222500"/>
            <a:ext cx="2727722" cy="363696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Description</a:t>
            </a:r>
          </a:p>
          <a:p>
            <a:r>
              <a:rPr lang="en-US" sz="25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Goals for the Redesign</a:t>
            </a:r>
          </a:p>
          <a:p>
            <a:r>
              <a:rPr lang="en-US" sz="25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Goals </a:t>
            </a:r>
          </a:p>
          <a:p>
            <a:r>
              <a:rPr lang="en-US" sz="25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Audience Analysis</a:t>
            </a:r>
          </a:p>
          <a:p>
            <a:r>
              <a:rPr lang="en-US" sz="25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Information Design &amp; Sources</a:t>
            </a:r>
          </a:p>
          <a:p>
            <a:r>
              <a:rPr lang="en-US" sz="25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Wireframes</a:t>
            </a:r>
          </a:p>
          <a:p>
            <a:r>
              <a:rPr lang="en-US" sz="25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Page Comp</a:t>
            </a:r>
            <a:endParaRPr lang="en-US" sz="25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27075"/>
            <a:ext cx="4852988" cy="16176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0" y="2344738"/>
            <a:ext cx="4852988" cy="3516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Knotts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Berry Farm is an amusement park in Buena Park, California that caters to moderate thrill seekers. This project explores one possibility for redesigning their current website. </a:t>
            </a:r>
          </a:p>
          <a:p>
            <a:pPr marL="0" indent="0" algn="ctr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ctr">
              <a:buNone/>
            </a:pP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https://www.knotts.com/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9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47675"/>
            <a:ext cx="10572750" cy="969963"/>
          </a:xfrm>
        </p:spPr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0" y="2144713"/>
            <a:ext cx="5189538" cy="57626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DEVELOPER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2751138"/>
            <a:ext cx="5189538" cy="3109912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Flat Design 2.0 , Follow effective UI/UX techniques. 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 a modern and current theme to help increase sales.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Social Media engagement, heavily targeting improving blogosphere.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997700" y="2174875"/>
            <a:ext cx="5194300" cy="5762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COMPANY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6997700" y="2751138"/>
            <a:ext cx="5194300" cy="3109912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Audience goals to quickly find ticket pricing.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AUDIENCE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 audience: 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Families and thrill seekers of both genders.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audience for redesign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Families / Thrill Seekers who are not experienced in the web. 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“Question” they ask their audience.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“Stay and Play” </a:t>
            </a:r>
          </a:p>
          <a:p>
            <a:pPr lvl="2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Spend the entire day and night having fun at our park.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 I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persona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1818002"/>
            <a:ext cx="1563624" cy="195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71413" y="2414209"/>
            <a:ext cx="77123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Name:  April Smith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Archetype: Thrillslayerx01x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Demographics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 : 23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Income: $ 45,000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Location: Burbank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Internet experience: Expert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Psychographics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Wants to head out on the weekends with her friends for a quick thrill.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Blogs on the weekend about amusement parks.</a:t>
            </a:r>
          </a:p>
          <a:p>
            <a:pPr lvl="1"/>
            <a:endParaRPr lang="en-US" dirty="0" smtClean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8731" y="4030036"/>
            <a:ext cx="1932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 I want to feel alive !”</a:t>
            </a:r>
            <a:endParaRPr lang="en-US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2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 II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89047" y="2447599"/>
            <a:ext cx="7712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Name:  Erik </a:t>
            </a:r>
            <a:r>
              <a:rPr lang="en-US" dirty="0" err="1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Binns</a:t>
            </a:r>
            <a:endParaRPr lang="en-US" dirty="0" smtClean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Archetype: TopGunx01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Demographics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Age : 37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Income: $ 82,000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Location: Santa Monica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Internet experience: Moderate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Psychographics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Wants to spend a minimum amount of money to give his family a fun experience.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Often takes his family out for fun considering his huge amount of time at work.</a:t>
            </a:r>
          </a:p>
          <a:p>
            <a:pPr lvl="1"/>
            <a:endParaRPr lang="en-US" dirty="0" smtClean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816" y="3697729"/>
            <a:ext cx="193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 I want to save a lot of money on this trip.”</a:t>
            </a:r>
            <a:endParaRPr lang="en-US" sz="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 descr="persona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8" y="1959352"/>
            <a:ext cx="2074377" cy="138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DESIGN &amp; SOURCES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Information Design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Various dropdown links.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Categorizing products within Knots Berry Farm. </a:t>
            </a:r>
          </a:p>
          <a:p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Sources</a:t>
            </a: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https://www.knotts.com/things-to-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do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https://www.knotts.com/group-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sales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https://www.knotts.com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/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DRAWN WIREFRAMES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C:\Users\Micah\Desktop\wireframes\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20" y="1500554"/>
            <a:ext cx="3665580" cy="504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9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2162</TotalTime>
  <Words>325</Words>
  <Application>Microsoft Macintosh PowerPoint</Application>
  <PresentationFormat>Widescreen</PresentationFormat>
  <Paragraphs>69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Open Sans</vt:lpstr>
      <vt:lpstr>Roboto</vt:lpstr>
      <vt:lpstr>Wingdings 2</vt:lpstr>
      <vt:lpstr>Quotable</vt:lpstr>
      <vt:lpstr>PowerPoint Presentation</vt:lpstr>
      <vt:lpstr>OUTLINE</vt:lpstr>
      <vt:lpstr>OVERVIEW</vt:lpstr>
      <vt:lpstr>GOALS</vt:lpstr>
      <vt:lpstr>TARGET AUDIENCE</vt:lpstr>
      <vt:lpstr>PERSONA I </vt:lpstr>
      <vt:lpstr>PERSONA II</vt:lpstr>
      <vt:lpstr>INFORMATION DESIGN &amp; SOURCES</vt:lpstr>
      <vt:lpstr>DRAWN WIREFRAMES</vt:lpstr>
      <vt:lpstr>WIREFRAMES</vt:lpstr>
      <vt:lpstr>PowerPoint Presentation</vt:lpstr>
      <vt:lpstr>PowerPoint Presentation</vt:lpstr>
      <vt:lpstr>DESIGN BREAKPOINTS</vt:lpstr>
      <vt:lpstr>PowerPoint Presentation</vt:lpstr>
      <vt:lpstr>PowerPoint Presentation</vt:lpstr>
      <vt:lpstr>PowerPoint Presentation</vt:lpstr>
      <vt:lpstr>PowerPoint Presentation</vt:lpstr>
      <vt:lpstr>LOGO IDENTITY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PowerMockup</dc:title>
  <dc:creator>Andreas</dc:creator>
  <cp:lastModifiedBy>Micah Carroll</cp:lastModifiedBy>
  <cp:revision>70</cp:revision>
  <dcterms:created xsi:type="dcterms:W3CDTF">2015-03-11T15:56:36Z</dcterms:created>
  <dcterms:modified xsi:type="dcterms:W3CDTF">2016-03-21T03:48:15Z</dcterms:modified>
</cp:coreProperties>
</file>